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94" r:id="rId1"/>
  </p:sldMasterIdLst>
  <p:notesMasterIdLst>
    <p:notesMasterId r:id="rId3"/>
  </p:notesMasterIdLst>
  <p:handoutMasterIdLst>
    <p:handoutMasterId r:id="rId4"/>
  </p:handoutMasterIdLst>
  <p:sldIdLst>
    <p:sldId id="368" r:id="rId2"/>
  </p:sldIdLst>
  <p:sldSz cx="9906000" cy="6858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  <a:srgbClr val="DC6900"/>
    <a:srgbClr val="0000FF"/>
    <a:srgbClr val="3399FF"/>
    <a:srgbClr val="FA9500"/>
    <a:srgbClr val="968C6D"/>
    <a:srgbClr val="602320"/>
    <a:srgbClr val="E0301E"/>
    <a:srgbClr val="E27588"/>
    <a:srgbClr val="A320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828" autoAdjust="0"/>
  </p:normalViewPr>
  <p:slideViewPr>
    <p:cSldViewPr>
      <p:cViewPr>
        <p:scale>
          <a:sx n="80" d="100"/>
          <a:sy n="80" d="100"/>
        </p:scale>
        <p:origin x="-1314" y="-210"/>
      </p:cViewPr>
      <p:guideLst>
        <p:guide orient="horz" pos="144"/>
        <p:guide orient="horz" pos="323"/>
        <p:guide orient="horz" pos="432"/>
        <p:guide orient="horz" pos="1008"/>
        <p:guide orient="horz" pos="1104"/>
        <p:guide orient="horz" pos="2455"/>
        <p:guide orient="horz" pos="2546"/>
        <p:guide orient="horz" pos="3203"/>
        <p:guide orient="horz" pos="3317"/>
        <p:guide orient="horz" pos="3884"/>
        <p:guide orient="horz" pos="3997"/>
        <p:guide orient="horz" pos="1872"/>
        <p:guide orient="horz" pos="4178"/>
        <p:guide orient="horz" pos="1776"/>
        <p:guide pos="3172"/>
        <p:guide pos="5876"/>
        <p:guide pos="4103"/>
        <p:guide pos="4004"/>
        <p:guide pos="3071"/>
        <p:guide pos="2236"/>
        <p:guide pos="2132"/>
        <p:guide pos="376"/>
        <p:guide pos="7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0" y="-90"/>
      </p:cViewPr>
      <p:guideLst>
        <p:guide orient="horz" pos="3024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033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81" y="0"/>
            <a:ext cx="3170033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7020A-7854-4B2C-BBBD-9702E1835DFF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602"/>
            <a:ext cx="3170033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81" y="9119602"/>
            <a:ext cx="3170033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F99A-A81D-4BEF-92FF-3C12108919F2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19" cy="4800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76B912DB-409B-4A9F-B7AC-941425490A28}" type="datetimeFigureOut">
              <a:rPr lang="en-GB" smtClean="0"/>
              <a:pPr/>
              <a:t>31/10/2011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720725"/>
            <a:ext cx="52006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19" cy="48006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26A0CAA9-77C6-4711-B1F1-FEE18542007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EE04-6622-4AD6-A6DC-40BC47304F9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066790" y="0"/>
            <a:ext cx="8839211" cy="6635214"/>
            <a:chOff x="984728" y="0"/>
            <a:chExt cx="8159272" cy="6635214"/>
          </a:xfrm>
        </p:grpSpPr>
        <p:sp>
          <p:nvSpPr>
            <p:cNvPr id="25" name="Rectangle 158"/>
            <p:cNvSpPr>
              <a:spLocks noChangeArrowheads="1"/>
            </p:cNvSpPr>
            <p:nvPr userDrawn="1"/>
          </p:nvSpPr>
          <p:spPr bwMode="gray">
            <a:xfrm>
              <a:off x="1752600" y="685800"/>
              <a:ext cx="5638800" cy="220980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Rectangle 159"/>
            <p:cNvSpPr>
              <a:spLocks noChangeArrowheads="1"/>
            </p:cNvSpPr>
            <p:nvPr userDrawn="1"/>
          </p:nvSpPr>
          <p:spPr bwMode="gray">
            <a:xfrm>
              <a:off x="8077200" y="2895600"/>
              <a:ext cx="619125" cy="327660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gray">
            <a:xfrm>
              <a:off x="8686800" y="2895600"/>
              <a:ext cx="457200" cy="3276600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Rectangle 156"/>
            <p:cNvSpPr>
              <a:spLocks noChangeArrowheads="1"/>
            </p:cNvSpPr>
            <p:nvPr userDrawn="1"/>
          </p:nvSpPr>
          <p:spPr bwMode="gray">
            <a:xfrm>
              <a:off x="1752600" y="0"/>
              <a:ext cx="5638800" cy="685800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Rectangle 160"/>
            <p:cNvSpPr>
              <a:spLocks noChangeArrowheads="1"/>
            </p:cNvSpPr>
            <p:nvPr userDrawn="1"/>
          </p:nvSpPr>
          <p:spPr bwMode="gray">
            <a:xfrm>
              <a:off x="7391400" y="2895600"/>
              <a:ext cx="685800" cy="3276600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1752600" y="2895600"/>
              <a:ext cx="5638800" cy="3276599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155"/>
            <p:cNvSpPr>
              <a:spLocks noChangeArrowheads="1"/>
            </p:cNvSpPr>
            <p:nvPr userDrawn="1"/>
          </p:nvSpPr>
          <p:spPr bwMode="gray">
            <a:xfrm>
              <a:off x="7391402" y="685800"/>
              <a:ext cx="685798" cy="2209800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grpSp>
          <p:nvGrpSpPr>
            <p:cNvPr id="3" name="Group 24"/>
            <p:cNvGrpSpPr/>
            <p:nvPr userDrawn="1"/>
          </p:nvGrpSpPr>
          <p:grpSpPr>
            <a:xfrm>
              <a:off x="984728" y="6172200"/>
              <a:ext cx="914400" cy="463014"/>
              <a:chOff x="984728" y="6172200"/>
              <a:chExt cx="914400" cy="463014"/>
            </a:xfrm>
          </p:grpSpPr>
          <p:sp>
            <p:nvSpPr>
              <p:cNvPr id="19" name="Rectangle 37"/>
              <p:cNvSpPr>
                <a:spLocks noChangeArrowheads="1"/>
              </p:cNvSpPr>
              <p:nvPr userDrawn="1"/>
            </p:nvSpPr>
            <p:spPr bwMode="black">
              <a:xfrm>
                <a:off x="1524000" y="6172200"/>
                <a:ext cx="228600" cy="45719"/>
              </a:xfrm>
              <a:prstGeom prst="rect">
                <a:avLst/>
              </a:prstGeom>
              <a:solidFill>
                <a:srgbClr val="A10000"/>
              </a:solidFill>
              <a:ln w="0">
                <a:solidFill>
                  <a:srgbClr val="A1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3" name="Freeform 7"/>
              <p:cNvSpPr>
                <a:spLocks noEditPoints="1"/>
              </p:cNvSpPr>
              <p:nvPr userDrawn="1"/>
            </p:nvSpPr>
            <p:spPr bwMode="black">
              <a:xfrm>
                <a:off x="984728" y="6290558"/>
                <a:ext cx="914400" cy="344656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53433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053433" y="1828802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53431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7850" y="6477004"/>
            <a:ext cx="28067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71D55420-C21C-462F-979A-47D9B65A0EF9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7850" y="6477004"/>
            <a:ext cx="28067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77850" y="1752600"/>
            <a:ext cx="8750300" cy="4419600"/>
          </a:xfrm>
        </p:spPr>
        <p:txBody>
          <a:bodyPr/>
          <a:lstStyle>
            <a:lvl1pPr>
              <a:defRPr sz="3200" baseline="0">
                <a:solidFill>
                  <a:srgbClr val="DC6900"/>
                </a:solidFill>
              </a:defRPr>
            </a:lvl1pPr>
            <a:lvl2pPr>
              <a:buClr>
                <a:srgbClr val="DC6900"/>
              </a:buClr>
              <a:defRPr sz="3200">
                <a:solidFill>
                  <a:srgbClr val="DC6900"/>
                </a:solidFill>
              </a:defRPr>
            </a:lvl2pPr>
            <a:lvl3pPr>
              <a:buClr>
                <a:srgbClr val="DC6900"/>
              </a:buClr>
              <a:defRPr sz="3200">
                <a:solidFill>
                  <a:srgbClr val="DC6900"/>
                </a:solidFill>
              </a:defRPr>
            </a:lvl3pPr>
            <a:lvl4pPr>
              <a:buClr>
                <a:srgbClr val="DC6900"/>
              </a:buClr>
              <a:defRPr sz="3200">
                <a:solidFill>
                  <a:srgbClr val="DC6900"/>
                </a:solidFill>
              </a:defRPr>
            </a:lvl4pPr>
            <a:lvl5pPr>
              <a:buClr>
                <a:srgbClr val="DC6900"/>
              </a:buClr>
              <a:defRPr sz="3200">
                <a:solidFill>
                  <a:srgbClr val="DC6900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41C83063-63D2-459F-8217-BB2965870B5B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752600"/>
            <a:ext cx="87503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77850" y="6477004"/>
            <a:ext cx="28067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29820312-8ECD-4887-B660-4077C2265E8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77850" y="685804"/>
            <a:ext cx="87503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77850" y="1905004"/>
            <a:ext cx="87503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577850" y="6477004"/>
            <a:ext cx="28067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CAABA29E-8A69-4403-8C19-CC8D368440F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77850" y="685800"/>
            <a:ext cx="87503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77850" y="1905000"/>
            <a:ext cx="87503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577850" y="6477001"/>
            <a:ext cx="280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B735CFB3-74F7-45BC-84F5-DF13E87F438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77850" y="685800"/>
            <a:ext cx="87503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77853" y="2819400"/>
            <a:ext cx="42925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77850" y="1905001"/>
            <a:ext cx="87503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77850" y="6477001"/>
            <a:ext cx="280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25EB101A-D055-45FC-B42C-3F94A39BD8D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992561" y="5791200"/>
            <a:ext cx="1188132" cy="844014"/>
            <a:chOff x="1066789" y="5791200"/>
            <a:chExt cx="1314779" cy="844014"/>
          </a:xfrm>
        </p:grpSpPr>
        <p:grpSp>
          <p:nvGrpSpPr>
            <p:cNvPr id="2" name="Group 73"/>
            <p:cNvGrpSpPr/>
            <p:nvPr/>
          </p:nvGrpSpPr>
          <p:grpSpPr>
            <a:xfrm>
              <a:off x="1898650" y="5791200"/>
              <a:ext cx="482918" cy="381000"/>
              <a:chOff x="1905000" y="5715000"/>
              <a:chExt cx="445770" cy="381000"/>
            </a:xfrm>
          </p:grpSpPr>
          <p:sp>
            <p:nvSpPr>
              <p:cNvPr id="2073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81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82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83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3" name="Group 42"/>
            <p:cNvGrpSpPr/>
            <p:nvPr/>
          </p:nvGrpSpPr>
          <p:grpSpPr>
            <a:xfrm>
              <a:off x="1066789" y="6172200"/>
              <a:ext cx="990600" cy="463014"/>
              <a:chOff x="984728" y="6172200"/>
              <a:chExt cx="914400" cy="463014"/>
            </a:xfrm>
          </p:grpSpPr>
          <p:sp>
            <p:nvSpPr>
              <p:cNvPr id="44" name="Rectangle 37"/>
              <p:cNvSpPr>
                <a:spLocks noChangeArrowheads="1"/>
              </p:cNvSpPr>
              <p:nvPr userDrawn="1"/>
            </p:nvSpPr>
            <p:spPr bwMode="black">
              <a:xfrm>
                <a:off x="1524000" y="6172200"/>
                <a:ext cx="228600" cy="45719"/>
              </a:xfrm>
              <a:prstGeom prst="rect">
                <a:avLst/>
              </a:prstGeom>
              <a:solidFill>
                <a:srgbClr val="A10000"/>
              </a:solidFill>
              <a:ln w="0">
                <a:solidFill>
                  <a:srgbClr val="A1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47" name="Freeform 7"/>
              <p:cNvSpPr>
                <a:spLocks noEditPoints="1"/>
              </p:cNvSpPr>
              <p:nvPr userDrawn="1"/>
            </p:nvSpPr>
            <p:spPr bwMode="black">
              <a:xfrm>
                <a:off x="984728" y="6290558"/>
                <a:ext cx="914400" cy="344656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  <p:cxnSp>
        <p:nvCxnSpPr>
          <p:cNvPr id="141" name="Shape 140"/>
          <p:cNvCxnSpPr/>
          <p:nvPr/>
        </p:nvCxnSpPr>
        <p:spPr>
          <a:xfrm rot="5400000" flipH="1" flipV="1">
            <a:off x="5527297" y="-3019044"/>
            <a:ext cx="152399" cy="7409688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053433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053433" y="1828802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2053431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6"/>
          <p:cNvSpPr>
            <a:spLocks noGrp="1"/>
          </p:cNvSpPr>
          <p:nvPr userDrawn="1"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76" name="Group 31"/>
          <p:cNvGrpSpPr/>
          <p:nvPr userDrawn="1"/>
        </p:nvGrpSpPr>
        <p:grpSpPr>
          <a:xfrm>
            <a:off x="489086" y="2901699"/>
            <a:ext cx="1209752" cy="151219"/>
            <a:chOff x="489087" y="2521685"/>
            <a:chExt cx="1209752" cy="151219"/>
          </a:xfrm>
        </p:grpSpPr>
        <p:cxnSp>
          <p:nvCxnSpPr>
            <p:cNvPr id="77" name="Straight Connector 76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 userDrawn="1"/>
        </p:nvGrpSpPr>
        <p:grpSpPr>
          <a:xfrm>
            <a:off x="984728" y="0"/>
            <a:ext cx="8921272" cy="6635214"/>
            <a:chOff x="984728" y="0"/>
            <a:chExt cx="8921272" cy="6635214"/>
          </a:xfrm>
        </p:grpSpPr>
        <p:sp>
          <p:nvSpPr>
            <p:cNvPr id="67" name="Rectangle 158"/>
            <p:cNvSpPr>
              <a:spLocks noChangeArrowheads="1"/>
            </p:cNvSpPr>
            <p:nvPr userDrawn="1"/>
          </p:nvSpPr>
          <p:spPr bwMode="gray">
            <a:xfrm>
              <a:off x="1752600" y="685800"/>
              <a:ext cx="6404755" cy="220980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8" name="Rectangle 159"/>
            <p:cNvSpPr>
              <a:spLocks noChangeArrowheads="1"/>
            </p:cNvSpPr>
            <p:nvPr userDrawn="1"/>
          </p:nvSpPr>
          <p:spPr bwMode="gray">
            <a:xfrm>
              <a:off x="8841432" y="2895600"/>
              <a:ext cx="619125" cy="327660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9" name="Rectangle 153"/>
            <p:cNvSpPr>
              <a:spLocks noChangeArrowheads="1"/>
            </p:cNvSpPr>
            <p:nvPr/>
          </p:nvSpPr>
          <p:spPr bwMode="gray">
            <a:xfrm>
              <a:off x="9448800" y="2895600"/>
              <a:ext cx="457200" cy="3276600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0" name="Rectangle 156"/>
            <p:cNvSpPr>
              <a:spLocks noChangeArrowheads="1"/>
            </p:cNvSpPr>
            <p:nvPr userDrawn="1"/>
          </p:nvSpPr>
          <p:spPr bwMode="gray">
            <a:xfrm>
              <a:off x="1752600" y="0"/>
              <a:ext cx="6404755" cy="685800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1" name="Rectangle 160"/>
            <p:cNvSpPr>
              <a:spLocks noChangeArrowheads="1"/>
            </p:cNvSpPr>
            <p:nvPr userDrawn="1"/>
          </p:nvSpPr>
          <p:spPr bwMode="gray">
            <a:xfrm>
              <a:off x="8157356" y="2895600"/>
              <a:ext cx="685800" cy="3276600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2" name="Rectangle 71"/>
            <p:cNvSpPr/>
            <p:nvPr userDrawn="1"/>
          </p:nvSpPr>
          <p:spPr bwMode="gray">
            <a:xfrm>
              <a:off x="1752600" y="2895600"/>
              <a:ext cx="6404755" cy="3276599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Rectangle 155"/>
            <p:cNvSpPr>
              <a:spLocks noChangeArrowheads="1"/>
            </p:cNvSpPr>
            <p:nvPr userDrawn="1"/>
          </p:nvSpPr>
          <p:spPr bwMode="gray">
            <a:xfrm>
              <a:off x="8157358" y="685800"/>
              <a:ext cx="685798" cy="2209800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9" name="Freeform 7"/>
            <p:cNvSpPr>
              <a:spLocks noEditPoints="1"/>
            </p:cNvSpPr>
            <p:nvPr userDrawn="1"/>
          </p:nvSpPr>
          <p:spPr bwMode="black">
            <a:xfrm>
              <a:off x="984728" y="6290558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0" name="Rectangle 37"/>
            <p:cNvSpPr>
              <a:spLocks noChangeArrowheads="1"/>
            </p:cNvSpPr>
            <p:nvPr userDrawn="1"/>
          </p:nvSpPr>
          <p:spPr bwMode="black">
            <a:xfrm>
              <a:off x="1524000" y="6172202"/>
              <a:ext cx="228600" cy="45719"/>
            </a:xfrm>
            <a:prstGeom prst="rect">
              <a:avLst/>
            </a:prstGeom>
            <a:solidFill>
              <a:srgbClr val="A10000"/>
            </a:solidFill>
            <a:ln w="0">
              <a:solidFill>
                <a:srgbClr val="A1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45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1928666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1928666" y="1828802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928664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8"/>
          <p:cNvSpPr>
            <a:spLocks noChangeArrowheads="1"/>
          </p:cNvSpPr>
          <p:nvPr userDrawn="1"/>
        </p:nvSpPr>
        <p:spPr bwMode="gray">
          <a:xfrm>
            <a:off x="1752600" y="685800"/>
            <a:ext cx="6404755" cy="2209800"/>
          </a:xfrm>
          <a:prstGeom prst="rect">
            <a:avLst/>
          </a:prstGeom>
          <a:solidFill>
            <a:srgbClr val="D7402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21" name="Rectangle 159"/>
          <p:cNvSpPr>
            <a:spLocks noChangeArrowheads="1"/>
          </p:cNvSpPr>
          <p:nvPr userDrawn="1"/>
        </p:nvSpPr>
        <p:spPr bwMode="gray">
          <a:xfrm>
            <a:off x="8841432" y="2895600"/>
            <a:ext cx="619125" cy="3276600"/>
          </a:xfrm>
          <a:prstGeom prst="rect">
            <a:avLst/>
          </a:prstGeom>
          <a:solidFill>
            <a:srgbClr val="E88C1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22" name="Rectangle 153"/>
          <p:cNvSpPr>
            <a:spLocks noChangeArrowheads="1"/>
          </p:cNvSpPr>
          <p:nvPr/>
        </p:nvSpPr>
        <p:spPr bwMode="gray">
          <a:xfrm>
            <a:off x="9448800" y="2895600"/>
            <a:ext cx="457200" cy="3276600"/>
          </a:xfrm>
          <a:prstGeom prst="rect">
            <a:avLst/>
          </a:prstGeom>
          <a:solidFill>
            <a:srgbClr val="F3BC87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23" name="Rectangle 156"/>
          <p:cNvSpPr>
            <a:spLocks noChangeArrowheads="1"/>
          </p:cNvSpPr>
          <p:nvPr userDrawn="1"/>
        </p:nvSpPr>
        <p:spPr bwMode="gray">
          <a:xfrm>
            <a:off x="1752600" y="0"/>
            <a:ext cx="6404755" cy="685800"/>
          </a:xfrm>
          <a:prstGeom prst="rect">
            <a:avLst/>
          </a:prstGeom>
          <a:solidFill>
            <a:srgbClr val="EE9C3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24" name="Rectangle 160"/>
          <p:cNvSpPr>
            <a:spLocks noChangeArrowheads="1"/>
          </p:cNvSpPr>
          <p:nvPr userDrawn="1"/>
        </p:nvSpPr>
        <p:spPr bwMode="gray">
          <a:xfrm>
            <a:off x="8157356" y="2895600"/>
            <a:ext cx="685800" cy="3276600"/>
          </a:xfrm>
          <a:prstGeom prst="rect">
            <a:avLst/>
          </a:prstGeom>
          <a:solidFill>
            <a:srgbClr val="D1390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1752600" y="2895600"/>
            <a:ext cx="6404755" cy="3276599"/>
          </a:xfrm>
          <a:prstGeom prst="rect">
            <a:avLst/>
          </a:prstGeom>
          <a:solidFill>
            <a:srgbClr val="C2230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GB" sz="18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55"/>
          <p:cNvSpPr>
            <a:spLocks noChangeArrowheads="1"/>
          </p:cNvSpPr>
          <p:nvPr userDrawn="1"/>
        </p:nvSpPr>
        <p:spPr bwMode="gray">
          <a:xfrm>
            <a:off x="8157358" y="685800"/>
            <a:ext cx="685798" cy="2209800"/>
          </a:xfrm>
          <a:prstGeom prst="rect">
            <a:avLst/>
          </a:prstGeom>
          <a:solidFill>
            <a:srgbClr val="E669A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34" name="Freeform 7"/>
          <p:cNvSpPr>
            <a:spLocks noEditPoints="1"/>
          </p:cNvSpPr>
          <p:nvPr userDrawn="1"/>
        </p:nvSpPr>
        <p:spPr bwMode="black">
          <a:xfrm>
            <a:off x="984728" y="6290558"/>
            <a:ext cx="914400" cy="344656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35" name="Rectangle 37"/>
          <p:cNvSpPr>
            <a:spLocks noChangeArrowheads="1"/>
          </p:cNvSpPr>
          <p:nvPr userDrawn="1"/>
        </p:nvSpPr>
        <p:spPr bwMode="black">
          <a:xfrm>
            <a:off x="1524000" y="6172202"/>
            <a:ext cx="228600" cy="45719"/>
          </a:xfrm>
          <a:prstGeom prst="rect">
            <a:avLst/>
          </a:prstGeom>
          <a:solidFill>
            <a:srgbClr val="A10000"/>
          </a:solidFill>
          <a:ln w="0">
            <a:solidFill>
              <a:srgbClr val="A1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54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1928666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1928666" y="1828802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928664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sp>
        <p:nvSpPr>
          <p:cNvPr id="17" name="Picture Placeholder 76"/>
          <p:cNvSpPr>
            <a:spLocks noGrp="1"/>
          </p:cNvSpPr>
          <p:nvPr userDrawn="1">
            <p:ph type="pic" sz="quarter" idx="13"/>
          </p:nvPr>
        </p:nvSpPr>
        <p:spPr>
          <a:xfrm>
            <a:off x="1748644" y="2895600"/>
            <a:ext cx="6408712" cy="3276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77850" y="1752600"/>
            <a:ext cx="87503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TextBox 31"/>
          <p:cNvSpPr txBox="1"/>
          <p:nvPr/>
        </p:nvSpPr>
        <p:spPr>
          <a:xfrm>
            <a:off x="577850" y="6477003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70C0187B-ECA1-4A14-BEE3-6992776DBC3B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877634" y="685804"/>
            <a:ext cx="2028366" cy="5486399"/>
          </a:xfrm>
          <a:prstGeom prst="rect">
            <a:avLst/>
          </a:prstGeom>
          <a:solidFill>
            <a:srgbClr val="E7E5D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68934" y="0"/>
            <a:ext cx="6108700" cy="685800"/>
          </a:xfrm>
          <a:prstGeom prst="rect">
            <a:avLst/>
          </a:prstGeom>
          <a:solidFill>
            <a:srgbClr val="BFB9A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68934" y="685800"/>
            <a:ext cx="6108700" cy="5486400"/>
          </a:xfrm>
          <a:prstGeom prst="rect">
            <a:avLst/>
          </a:prstGeom>
          <a:solidFill>
            <a:srgbClr val="968C6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923717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923717" y="1828802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923715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black">
          <a:xfrm>
            <a:off x="992560" y="6290558"/>
            <a:ext cx="914400" cy="344656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13" name="Rectangle 37"/>
          <p:cNvSpPr>
            <a:spLocks noChangeArrowheads="1"/>
          </p:cNvSpPr>
          <p:nvPr userDrawn="1"/>
        </p:nvSpPr>
        <p:spPr bwMode="black">
          <a:xfrm>
            <a:off x="1531832" y="6172202"/>
            <a:ext cx="228600" cy="45719"/>
          </a:xfrm>
          <a:prstGeom prst="rect">
            <a:avLst/>
          </a:prstGeom>
          <a:solidFill>
            <a:srgbClr val="968C6D"/>
          </a:solidFill>
          <a:ln w="0">
            <a:solidFill>
              <a:srgbClr val="968C6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5867400"/>
            <a:ext cx="520065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Add legal and copyright disclaimers here.</a:t>
            </a:r>
            <a:endParaRPr lang="en-GB" noProof="0" dirty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77850" y="1752604"/>
            <a:ext cx="42926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035553" y="1752600"/>
            <a:ext cx="42925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3" name="TextBox 32"/>
          <p:cNvSpPr txBox="1"/>
          <p:nvPr/>
        </p:nvSpPr>
        <p:spPr>
          <a:xfrm>
            <a:off x="577850" y="6477001"/>
            <a:ext cx="280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0E3EB780-012A-4B61-8EA8-366CB2D74CA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1"/>
            <a:ext cx="8750300" cy="914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77850" y="1752604"/>
            <a:ext cx="28067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49653" y="1752604"/>
            <a:ext cx="28066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521450" y="1752604"/>
            <a:ext cx="28067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7" name="TextBox 36"/>
          <p:cNvSpPr txBox="1"/>
          <p:nvPr/>
        </p:nvSpPr>
        <p:spPr>
          <a:xfrm>
            <a:off x="577850" y="6477003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2DDCB710-744F-46F4-9AFD-099CEF924E9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77850" y="3352800"/>
            <a:ext cx="42926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035551" y="3352800"/>
            <a:ext cx="42926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3" name="TextBox 32"/>
          <p:cNvSpPr txBox="1"/>
          <p:nvPr/>
        </p:nvSpPr>
        <p:spPr>
          <a:xfrm>
            <a:off x="577850" y="6477001"/>
            <a:ext cx="280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87503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C904C76B-66EB-4867-973F-61A813E8743F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521450" y="1752600"/>
            <a:ext cx="28067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521450" y="4038600"/>
            <a:ext cx="28067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57785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850" y="6477001"/>
            <a:ext cx="280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771E1448-D42A-49FE-8BC3-C1DC742143E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77850" y="1752600"/>
            <a:ext cx="28067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77850" y="4038600"/>
            <a:ext cx="28067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49650" y="1752600"/>
            <a:ext cx="57785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850" y="6477001"/>
            <a:ext cx="280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A5115DFA-8FB0-4033-A11D-2F4655FD2C5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50" y="685800"/>
            <a:ext cx="57785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549650" y="1752600"/>
            <a:ext cx="57785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2806700" cy="2130552"/>
          </a:xfrm>
        </p:spPr>
        <p:txBody>
          <a:bodyPr/>
          <a:lstStyle>
            <a:lvl1pPr>
              <a:defRPr sz="2400" b="1" i="1" baseline="0">
                <a:solidFill>
                  <a:srgbClr val="DC6900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850" y="6477001"/>
            <a:ext cx="280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6280153" y="-2286000"/>
            <a:ext cx="152399" cy="59436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9C4A8AC7-E411-46BB-9E9C-77D2F912FF3B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TextBox 15"/>
          <p:cNvSpPr txBox="1"/>
          <p:nvPr/>
        </p:nvSpPr>
        <p:spPr>
          <a:xfrm>
            <a:off x="577850" y="6477001"/>
            <a:ext cx="280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794253" y="-3771900"/>
            <a:ext cx="152399" cy="89154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C856F39A-CC98-4CCC-8AD6-3DB397F6A2D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U.S. Soybean Export Council (USSEC)</a:t>
            </a:r>
            <a:endParaRPr lang="pt-BR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2" y="685800"/>
            <a:ext cx="87503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3" y="1752600"/>
            <a:ext cx="87502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53" y="6477000"/>
            <a:ext cx="49529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Slide </a:t>
            </a:r>
            <a:fld id="{2D0B3495-1A16-47BB-B05C-03E10854AC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548" y="6324600"/>
            <a:ext cx="5699252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mtClean="0"/>
              <a:t>U.S. Soybean Export Council (USSEC)</a:t>
            </a:r>
            <a:endParaRPr lang="pt-BR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pt-BR" smtClean="0"/>
              <a:t>Slide </a:t>
            </a:r>
            <a:fld id="{86C54FCC-AA4B-4C41-81F1-BF96FE89CD42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16" name="Rectangle 15"/>
          <p:cNvSpPr/>
          <p:nvPr/>
        </p:nvSpPr>
        <p:spPr bwMode="ltGray">
          <a:xfrm>
            <a:off x="1065373" y="1752600"/>
            <a:ext cx="990600" cy="1066800"/>
          </a:xfrm>
          <a:prstGeom prst="rect">
            <a:avLst/>
          </a:prstGeom>
          <a:noFill/>
          <a:ln w="3175">
            <a:solidFill>
              <a:srgbClr val="DC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5973" y="2096852"/>
            <a:ext cx="4733230" cy="0"/>
          </a:xfrm>
          <a:prstGeom prst="line">
            <a:avLst/>
          </a:prstGeom>
          <a:ln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ltGray">
          <a:xfrm>
            <a:off x="1065374" y="1752600"/>
            <a:ext cx="990600" cy="1066800"/>
          </a:xfrm>
          <a:prstGeom prst="rect">
            <a:avLst/>
          </a:prstGeom>
          <a:noFill/>
          <a:ln w="3175">
            <a:solidFill>
              <a:srgbClr val="DC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064568" y="3011413"/>
            <a:ext cx="7596844" cy="243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4213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1200" dirty="0" smtClean="0">
                <a:latin typeface="+mj-lt"/>
              </a:rPr>
              <a:t>Marco </a:t>
            </a:r>
            <a:r>
              <a:rPr lang="pt-BR" sz="1200" dirty="0" err="1" smtClean="0">
                <a:latin typeface="+mj-lt"/>
              </a:rPr>
              <a:t>Conejero</a:t>
            </a:r>
            <a:r>
              <a:rPr lang="pt-BR" sz="1200" dirty="0" smtClean="0">
                <a:latin typeface="+mj-lt"/>
              </a:rPr>
              <a:t> tem 10 anos de experiência no </a:t>
            </a:r>
            <a:r>
              <a:rPr lang="pt-BR" sz="1200" dirty="0" err="1" smtClean="0">
                <a:latin typeface="+mj-lt"/>
              </a:rPr>
              <a:t>A</a:t>
            </a:r>
            <a:r>
              <a:rPr lang="pt-BR" sz="1200" dirty="0" err="1" smtClean="0">
                <a:latin typeface="+mj-lt"/>
              </a:rPr>
              <a:t>gribusiness</a:t>
            </a:r>
            <a:r>
              <a:rPr lang="pt-BR" sz="1200" dirty="0" smtClean="0">
                <a:latin typeface="+mj-lt"/>
              </a:rPr>
              <a:t>, atuando em projetos e pesquisas sobre análises de competitividade, planos de negócios e planejamento estratégico para organizações, clusters, associações </a:t>
            </a:r>
            <a:r>
              <a:rPr lang="pt-BR" sz="1200" dirty="0" smtClean="0">
                <a:latin typeface="+mj-lt"/>
              </a:rPr>
              <a:t>setoriais e cadeias de valor.</a:t>
            </a:r>
          </a:p>
          <a:p>
            <a:pPr defTabSz="684213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1200" dirty="0" smtClean="0">
                <a:latin typeface="+mj-lt"/>
              </a:rPr>
              <a:t>É gerente do </a:t>
            </a:r>
            <a:r>
              <a:rPr lang="pt-BR" sz="1200" i="1" dirty="0" err="1" smtClean="0">
                <a:latin typeface="+mj-lt"/>
              </a:rPr>
              <a:t>Research</a:t>
            </a:r>
            <a:r>
              <a:rPr lang="pt-BR" sz="1200" i="1" dirty="0" smtClean="0">
                <a:latin typeface="+mj-lt"/>
              </a:rPr>
              <a:t> &amp; </a:t>
            </a:r>
            <a:r>
              <a:rPr lang="pt-BR" sz="1200" i="1" dirty="0" err="1" smtClean="0">
                <a:latin typeface="+mj-lt"/>
              </a:rPr>
              <a:t>Knowledge</a:t>
            </a:r>
            <a:r>
              <a:rPr lang="pt-BR" sz="1200" i="1" dirty="0" smtClean="0">
                <a:latin typeface="+mj-lt"/>
              </a:rPr>
              <a:t> Center </a:t>
            </a:r>
            <a:r>
              <a:rPr lang="pt-BR" sz="1200" dirty="0" smtClean="0">
                <a:latin typeface="+mj-lt"/>
              </a:rPr>
              <a:t>no Centro de Serviços em </a:t>
            </a:r>
            <a:r>
              <a:rPr lang="pt-BR" sz="1200" dirty="0" err="1" smtClean="0">
                <a:latin typeface="+mj-lt"/>
              </a:rPr>
              <a:t>Agribusiness</a:t>
            </a:r>
            <a:r>
              <a:rPr lang="pt-BR" sz="1200" dirty="0" smtClean="0">
                <a:latin typeface="+mj-lt"/>
              </a:rPr>
              <a:t> da </a:t>
            </a:r>
            <a:r>
              <a:rPr lang="pt-BR" sz="1200" dirty="0" err="1" smtClean="0">
                <a:latin typeface="+mj-lt"/>
              </a:rPr>
              <a:t>PwC</a:t>
            </a:r>
            <a:r>
              <a:rPr lang="pt-BR" sz="1200" dirty="0" smtClean="0">
                <a:latin typeface="+mj-lt"/>
              </a:rPr>
              <a:t> Brasil (</a:t>
            </a:r>
            <a:r>
              <a:rPr lang="pt-BR" sz="1200" dirty="0" err="1" smtClean="0">
                <a:latin typeface="+mj-lt"/>
              </a:rPr>
              <a:t>Pricewaterhouse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dirty="0" err="1" smtClean="0">
                <a:latin typeface="+mj-lt"/>
              </a:rPr>
              <a:t>Coopers</a:t>
            </a:r>
            <a:r>
              <a:rPr lang="pt-BR" sz="1200" dirty="0" smtClean="0">
                <a:latin typeface="+mj-lt"/>
              </a:rPr>
              <a:t>), localizado em Ribeirão Preto-SP, onde coordena </a:t>
            </a:r>
            <a:r>
              <a:rPr lang="pt-BR" sz="1200" dirty="0" smtClean="0">
                <a:latin typeface="+mj-lt"/>
              </a:rPr>
              <a:t>os trabalhos </a:t>
            </a:r>
            <a:r>
              <a:rPr lang="pt-BR" sz="1200" dirty="0" smtClean="0">
                <a:latin typeface="+mj-lt"/>
              </a:rPr>
              <a:t>de inteligência competitiva, pesquisas de mercado e análises de cenários e tendências para os diferentes segmentos do </a:t>
            </a:r>
            <a:r>
              <a:rPr lang="pt-BR" sz="1200" dirty="0" err="1" smtClean="0">
                <a:latin typeface="+mj-lt"/>
              </a:rPr>
              <a:t>agribusiness</a:t>
            </a:r>
            <a:r>
              <a:rPr lang="pt-BR" sz="1200" dirty="0" smtClean="0">
                <a:latin typeface="+mj-lt"/>
              </a:rPr>
              <a:t>. </a:t>
            </a:r>
          </a:p>
          <a:p>
            <a:pPr defTabSz="684213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1200" dirty="0" err="1" smtClean="0">
                <a:latin typeface="+mj-lt"/>
              </a:rPr>
              <a:t>Conejero</a:t>
            </a:r>
            <a:r>
              <a:rPr lang="pt-BR" sz="1200" dirty="0" smtClean="0">
                <a:latin typeface="+mj-lt"/>
              </a:rPr>
              <a:t> é economista e doutor em administração pela FEA/USP. Mestre em administração de organizações pela FEA-RP/USP. Foi pesquisador-visitante da Howard </a:t>
            </a:r>
            <a:r>
              <a:rPr lang="pt-BR" sz="1200" dirty="0" err="1" smtClean="0">
                <a:latin typeface="+mj-lt"/>
              </a:rPr>
              <a:t>University</a:t>
            </a:r>
            <a:r>
              <a:rPr lang="pt-BR" sz="1200" dirty="0" smtClean="0">
                <a:latin typeface="+mj-lt"/>
              </a:rPr>
              <a:t>, em Washington DC, EUA, em 2006, e da </a:t>
            </a:r>
            <a:r>
              <a:rPr lang="pt-BR" sz="1200" dirty="0" err="1" smtClean="0">
                <a:latin typeface="+mj-lt"/>
              </a:rPr>
              <a:t>Universidad</a:t>
            </a:r>
            <a:r>
              <a:rPr lang="pt-BR" sz="1200" dirty="0" smtClean="0">
                <a:latin typeface="+mj-lt"/>
              </a:rPr>
              <a:t> de Buenos Aires, Argentina, em 2009. </a:t>
            </a:r>
          </a:p>
          <a:p>
            <a:pPr defTabSz="684213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1200" dirty="0" smtClean="0">
                <a:latin typeface="+mj-lt"/>
              </a:rPr>
              <a:t>Autor de livros como “</a:t>
            </a:r>
            <a:r>
              <a:rPr lang="pt-BR" sz="1200" dirty="0" err="1" smtClean="0">
                <a:latin typeface="+mj-lt"/>
              </a:rPr>
              <a:t>Food</a:t>
            </a:r>
            <a:r>
              <a:rPr lang="pt-BR" sz="1200" dirty="0" smtClean="0">
                <a:latin typeface="+mj-lt"/>
              </a:rPr>
              <a:t> &amp; </a:t>
            </a:r>
            <a:r>
              <a:rPr lang="pt-BR" sz="1200" dirty="0" err="1" smtClean="0">
                <a:latin typeface="+mj-lt"/>
              </a:rPr>
              <a:t>Fuel</a:t>
            </a:r>
            <a:r>
              <a:rPr lang="pt-BR" sz="1200" dirty="0" smtClean="0">
                <a:latin typeface="+mj-lt"/>
              </a:rPr>
              <a:t>: </a:t>
            </a:r>
            <a:r>
              <a:rPr lang="pt-BR" sz="1200" dirty="0" err="1" smtClean="0">
                <a:latin typeface="+mj-lt"/>
              </a:rPr>
              <a:t>The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dirty="0" err="1" smtClean="0">
                <a:latin typeface="+mj-lt"/>
              </a:rPr>
              <a:t>Example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dirty="0" err="1" smtClean="0">
                <a:latin typeface="+mj-lt"/>
              </a:rPr>
              <a:t>of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dirty="0" err="1" smtClean="0">
                <a:latin typeface="+mj-lt"/>
              </a:rPr>
              <a:t>Brazil</a:t>
            </a:r>
            <a:r>
              <a:rPr lang="pt-BR" sz="1200" dirty="0" smtClean="0">
                <a:latin typeface="+mj-lt"/>
              </a:rPr>
              <a:t>” (</a:t>
            </a:r>
            <a:r>
              <a:rPr lang="pt-BR" sz="1200" dirty="0" err="1" smtClean="0">
                <a:latin typeface="+mj-lt"/>
              </a:rPr>
              <a:t>Wageningen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dirty="0" err="1" smtClean="0">
                <a:latin typeface="+mj-lt"/>
              </a:rPr>
              <a:t>Academic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dirty="0" err="1" smtClean="0">
                <a:latin typeface="+mj-lt"/>
              </a:rPr>
              <a:t>Publishers</a:t>
            </a:r>
            <a:r>
              <a:rPr lang="pt-BR" sz="1200" dirty="0" smtClean="0">
                <a:latin typeface="+mj-lt"/>
              </a:rPr>
              <a:t>, Holanda, 2011),  “Agricultura Integrada” (Atlas, São Paulo, 2010),  “Agronegócio &amp; Desenvolvimento Sustentável” (Atlas, São Paulo, 2007), “</a:t>
            </a:r>
            <a:r>
              <a:rPr lang="pt-BR" sz="1200" i="1" dirty="0" err="1" smtClean="0">
                <a:latin typeface="+mj-lt"/>
              </a:rPr>
              <a:t>Agronegocio</a:t>
            </a:r>
            <a:r>
              <a:rPr lang="pt-BR" sz="1200" i="1" dirty="0" smtClean="0">
                <a:latin typeface="+mj-lt"/>
              </a:rPr>
              <a:t> </a:t>
            </a:r>
            <a:r>
              <a:rPr lang="pt-BR" sz="1200" i="1" dirty="0" err="1" smtClean="0">
                <a:latin typeface="+mj-lt"/>
              </a:rPr>
              <a:t>en</a:t>
            </a:r>
            <a:r>
              <a:rPr lang="pt-BR" sz="1200" i="1" dirty="0" smtClean="0">
                <a:latin typeface="+mj-lt"/>
              </a:rPr>
              <a:t> Argentina e Brasil – Una estratégia conjunta y una </a:t>
            </a:r>
            <a:r>
              <a:rPr lang="pt-BR" sz="1200" i="1" dirty="0" err="1" smtClean="0">
                <a:latin typeface="+mj-lt"/>
              </a:rPr>
              <a:t>visión</a:t>
            </a:r>
            <a:r>
              <a:rPr lang="pt-BR" sz="1200" i="1" dirty="0" smtClean="0">
                <a:latin typeface="+mj-lt"/>
              </a:rPr>
              <a:t> a futuro</a:t>
            </a:r>
            <a:r>
              <a:rPr lang="pt-BR" sz="1200" dirty="0" smtClean="0">
                <a:latin typeface="+mj-lt"/>
              </a:rPr>
              <a:t>” (FAUBA, Argentina, 2007), “Aquecimento Global e Créditos de Carbono” (</a:t>
            </a:r>
            <a:r>
              <a:rPr lang="pt-BR" sz="1200" dirty="0" err="1" smtClean="0">
                <a:latin typeface="+mj-lt"/>
              </a:rPr>
              <a:t>Quartier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dirty="0" err="1" smtClean="0">
                <a:latin typeface="+mj-lt"/>
              </a:rPr>
              <a:t>Latin</a:t>
            </a:r>
            <a:r>
              <a:rPr lang="pt-BR" sz="1200" dirty="0" smtClean="0">
                <a:latin typeface="+mj-lt"/>
              </a:rPr>
              <a:t>, São Paulo, 2007), e “Estratégias para o Leite no Brasil” (Atlas, São Paulo, 2006).</a:t>
            </a:r>
          </a:p>
          <a:p>
            <a:pPr defTabSz="684213" eaLnBrk="0" hangingPunct="0">
              <a:spcBef>
                <a:spcPts val="600"/>
              </a:spcBef>
              <a:spcAft>
                <a:spcPts val="600"/>
              </a:spcAft>
            </a:pPr>
            <a:endParaRPr lang="pt-BR" sz="1200" dirty="0" smtClean="0">
              <a:latin typeface="+mj-lt"/>
            </a:endParaRPr>
          </a:p>
          <a:p>
            <a:pPr defTabSz="684213" eaLnBrk="0" hangingPunct="0">
              <a:spcBef>
                <a:spcPts val="600"/>
              </a:spcBef>
              <a:spcAft>
                <a:spcPts val="600"/>
              </a:spcAft>
            </a:pPr>
            <a:endParaRPr lang="pt-BR" sz="1200" dirty="0" smtClean="0">
              <a:latin typeface="+mj-lt"/>
            </a:endParaRPr>
          </a:p>
          <a:p>
            <a:pPr defTabSz="684213" eaLnBrk="0" hangingPunct="0">
              <a:spcBef>
                <a:spcPts val="600"/>
              </a:spcBef>
              <a:spcAft>
                <a:spcPts val="600"/>
              </a:spcAft>
            </a:pPr>
            <a:endParaRPr lang="pt-BR" sz="1200" dirty="0" smtClean="0">
              <a:latin typeface="+mj-lt"/>
            </a:endParaRPr>
          </a:p>
          <a:p>
            <a:pPr defTabSz="684213" eaLnBrk="0" hangingPunct="0">
              <a:spcBef>
                <a:spcPts val="600"/>
              </a:spcBef>
              <a:spcAft>
                <a:spcPts val="600"/>
              </a:spcAft>
            </a:pPr>
            <a:endParaRPr lang="pt-BR" sz="1200" dirty="0" smtClean="0">
              <a:latin typeface="+mj-lt"/>
            </a:endParaRPr>
          </a:p>
        </p:txBody>
      </p:sp>
      <p:pic>
        <p:nvPicPr>
          <p:cNvPr id="18" name="Picture 17" descr="Marco Conejero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84" y="1772815"/>
            <a:ext cx="720080" cy="1035965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sz="quarter" idx="15"/>
          </p:nvPr>
        </p:nvSpPr>
        <p:spPr>
          <a:xfrm>
            <a:off x="2396716" y="1736812"/>
            <a:ext cx="3852428" cy="685800"/>
          </a:xfrm>
        </p:spPr>
        <p:txBody>
          <a:bodyPr/>
          <a:lstStyle/>
          <a:p>
            <a:r>
              <a:rPr lang="pt-BR" sz="1000" b="1" i="1" dirty="0" smtClean="0">
                <a:solidFill>
                  <a:srgbClr val="DC6900"/>
                </a:solidFill>
              </a:rPr>
              <a:t>Marco </a:t>
            </a:r>
            <a:r>
              <a:rPr lang="pt-BR" sz="1000" b="1" i="1" dirty="0" err="1" smtClean="0">
                <a:solidFill>
                  <a:srgbClr val="DC6900"/>
                </a:solidFill>
              </a:rPr>
              <a:t>Conejero</a:t>
            </a:r>
            <a:r>
              <a:rPr lang="pt-BR" sz="1000" dirty="0" smtClean="0">
                <a:solidFill>
                  <a:srgbClr val="DC6900"/>
                </a:solidFill>
              </a:rPr>
              <a:t/>
            </a:r>
            <a:br>
              <a:rPr lang="pt-BR" sz="1000" dirty="0" smtClean="0">
                <a:solidFill>
                  <a:srgbClr val="DC6900"/>
                </a:solidFill>
              </a:rPr>
            </a:br>
            <a:r>
              <a:rPr lang="pt-BR" sz="1000" b="1" dirty="0" smtClean="0">
                <a:solidFill>
                  <a:srgbClr val="968C6D"/>
                </a:solidFill>
              </a:rPr>
              <a:t>Gerente do Agribusiness </a:t>
            </a:r>
            <a:r>
              <a:rPr lang="pt-BR" sz="1000" b="1" dirty="0" err="1" smtClean="0">
                <a:solidFill>
                  <a:srgbClr val="968C6D"/>
                </a:solidFill>
              </a:rPr>
              <a:t>Research</a:t>
            </a:r>
            <a:r>
              <a:rPr lang="pt-BR" sz="1000" b="1" dirty="0" smtClean="0">
                <a:solidFill>
                  <a:srgbClr val="968C6D"/>
                </a:solidFill>
              </a:rPr>
              <a:t> &amp; </a:t>
            </a:r>
            <a:r>
              <a:rPr lang="pt-BR" sz="1000" b="1" dirty="0" err="1" smtClean="0">
                <a:solidFill>
                  <a:srgbClr val="968C6D"/>
                </a:solidFill>
              </a:rPr>
              <a:t>Knowledge</a:t>
            </a:r>
            <a:r>
              <a:rPr lang="pt-BR" sz="1000" b="1" dirty="0" smtClean="0">
                <a:solidFill>
                  <a:srgbClr val="968C6D"/>
                </a:solidFill>
              </a:rPr>
              <a:t> Center</a:t>
            </a:r>
          </a:p>
          <a:p>
            <a:r>
              <a:rPr lang="pt-BR" sz="1000" dirty="0" smtClean="0"/>
              <a:t>marco.conejero@br.pwc.com</a:t>
            </a:r>
            <a:br>
              <a:rPr lang="pt-BR" sz="1000" dirty="0" smtClean="0"/>
            </a:br>
            <a:r>
              <a:rPr lang="pt-BR" sz="1000" dirty="0" smtClean="0"/>
              <a:t>16  2133 6694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 Presentation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Insert_Slide_Library</Template>
  <TotalTime>2818</TotalTime>
  <Words>243</Words>
  <Application>Microsoft Office PowerPoint</Application>
  <PresentationFormat>A4 Paper (210x297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PwC Presentation</vt:lpstr>
      <vt:lpstr>Slide 1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presentation’s main title</dc:title>
  <dc:creator>Michael Hinchcliffe</dc:creator>
  <cp:lastModifiedBy>PwC</cp:lastModifiedBy>
  <cp:revision>257</cp:revision>
  <dcterms:created xsi:type="dcterms:W3CDTF">2010-09-06T03:13:53Z</dcterms:created>
  <dcterms:modified xsi:type="dcterms:W3CDTF">2011-10-31T18:14:15Z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3</vt:lpwstr>
  </property>
</Properties>
</file>